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4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4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9.png"/><Relationship Id="rId7" Type="http://schemas.openxmlformats.org/officeDocument/2006/relationships/image" Target="../media/image6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4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9.png"/><Relationship Id="rId7" Type="http://schemas.openxmlformats.org/officeDocument/2006/relationships/image" Target="../media/image7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24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8.png"/><Relationship Id="rId7" Type="http://schemas.openxmlformats.org/officeDocument/2006/relationships/image" Target="../media/image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4.pn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8.png"/><Relationship Id="rId7" Type="http://schemas.openxmlformats.org/officeDocument/2006/relationships/image" Target="../media/image9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0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4.png"/><Relationship Id="rId7" Type="http://schemas.openxmlformats.org/officeDocument/2006/relationships/image" Target="../media/image11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4.png"/><Relationship Id="rId7" Type="http://schemas.openxmlformats.org/officeDocument/2006/relationships/image" Target="../media/image11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4.png"/><Relationship Id="rId7" Type="http://schemas.openxmlformats.org/officeDocument/2006/relationships/image" Target="../media/image12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24.png"/><Relationship Id="rId7" Type="http://schemas.openxmlformats.org/officeDocument/2006/relationships/image" Target="../media/image12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24.png"/><Relationship Id="rId4" Type="http://schemas.openxmlformats.org/officeDocument/2006/relationships/image" Target="../media/image107.png"/><Relationship Id="rId9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3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4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4.png"/><Relationship Id="rId7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24.png"/><Relationship Id="rId7" Type="http://schemas.openxmlformats.org/officeDocument/2006/relationships/image" Target="../media/image15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24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8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24.png"/><Relationship Id="rId9" Type="http://schemas.openxmlformats.org/officeDocument/2006/relationships/image" Target="../media/image1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9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4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3605" y="2580510"/>
            <a:ext cx="13417319" cy="42787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258" y="1961943"/>
            <a:ext cx="304727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9157" y="6320138"/>
            <a:ext cx="18936776" cy="4199656"/>
            <a:chOff x="-289157" y="6320138"/>
            <a:chExt cx="18936776" cy="41996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5192" y="8290515"/>
            <a:ext cx="2389283" cy="878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1697" y="7421377"/>
            <a:ext cx="3717864" cy="35800"/>
            <a:chOff x="1101697" y="7421377"/>
            <a:chExt cx="3717864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0629" y="7748905"/>
            <a:ext cx="597928" cy="5475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6690269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44645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354" y="2550478"/>
            <a:ext cx="12406166" cy="11428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448" y="3027441"/>
            <a:ext cx="16849636" cy="20113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95870" y="4920727"/>
            <a:ext cx="6044054" cy="3626432"/>
            <a:chOff x="2395870" y="4920727"/>
            <a:chExt cx="6044054" cy="3626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5870" y="4920727"/>
              <a:ext cx="6044054" cy="36264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5097143"/>
            <a:ext cx="5323713" cy="3160955"/>
            <a:chOff x="9142857" y="5097143"/>
            <a:chExt cx="5323713" cy="31609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5097143"/>
              <a:ext cx="5323713" cy="316095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22547" y="8464094"/>
            <a:ext cx="6349276" cy="701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6690269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44645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354" y="2550478"/>
            <a:ext cx="12035140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448" y="3170296"/>
            <a:ext cx="6287386" cy="7771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733" y="4042668"/>
            <a:ext cx="5622102" cy="3330629"/>
            <a:chOff x="1067733" y="4042668"/>
            <a:chExt cx="5622102" cy="3330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33" y="4042668"/>
              <a:ext cx="5622102" cy="33306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402" y="7864744"/>
            <a:ext cx="7911810" cy="7618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727225" y="8420932"/>
            <a:ext cx="12693168" cy="45713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CD1193-E057-4BCD-8FBE-36A5E7A5639A}"/>
              </a:ext>
            </a:extLst>
          </p:cNvPr>
          <p:cNvSpPr/>
          <p:nvPr/>
        </p:nvSpPr>
        <p:spPr>
          <a:xfrm>
            <a:off x="2971800" y="5372100"/>
            <a:ext cx="2286000" cy="1410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6690269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44645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354" y="2550478"/>
            <a:ext cx="977919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448" y="3106668"/>
            <a:ext cx="8900120" cy="10971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7502" y="4895121"/>
            <a:ext cx="9151254" cy="3866038"/>
            <a:chOff x="8437502" y="4895121"/>
            <a:chExt cx="9151254" cy="38660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7502" y="4895121"/>
              <a:ext cx="9151254" cy="38660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831" y="4895121"/>
            <a:ext cx="5030941" cy="3928802"/>
            <a:chOff x="695831" y="4895121"/>
            <a:chExt cx="5030941" cy="39288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831" y="4895121"/>
              <a:ext cx="5030941" cy="39288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1057" y="7094046"/>
            <a:ext cx="2420255" cy="363068"/>
            <a:chOff x="5941057" y="7094046"/>
            <a:chExt cx="2420255" cy="3630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941057" y="7094046"/>
              <a:ext cx="2420255" cy="363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6690269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44645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354" y="2550478"/>
            <a:ext cx="6968976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6509" y="3274274"/>
            <a:ext cx="5382951" cy="17370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32101" y="2607619"/>
            <a:ext cx="10000837" cy="5830376"/>
            <a:chOff x="7832101" y="2607619"/>
            <a:chExt cx="10000837" cy="58303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2101" y="2607619"/>
              <a:ext cx="10000837" cy="58303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592" y="8928327"/>
            <a:ext cx="13025562" cy="7618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76BC17-A47B-4059-8A2D-F3B1C3A6C7B5}"/>
              </a:ext>
            </a:extLst>
          </p:cNvPr>
          <p:cNvSpPr/>
          <p:nvPr/>
        </p:nvSpPr>
        <p:spPr>
          <a:xfrm>
            <a:off x="9601200" y="2514833"/>
            <a:ext cx="1447800" cy="5923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6690269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44645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354" y="2550477"/>
            <a:ext cx="5335879" cy="7618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6506" y="3274277"/>
            <a:ext cx="2823701" cy="10971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2577" y="2813332"/>
            <a:ext cx="10667053" cy="7039718"/>
            <a:chOff x="6902577" y="2813332"/>
            <a:chExt cx="10667053" cy="70397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2577" y="2813332"/>
              <a:ext cx="10667053" cy="7039718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15622D-8239-490D-9D37-CCF179D9E3EC}"/>
              </a:ext>
            </a:extLst>
          </p:cNvPr>
          <p:cNvSpPr/>
          <p:nvPr/>
        </p:nvSpPr>
        <p:spPr>
          <a:xfrm>
            <a:off x="16611600" y="2813332"/>
            <a:ext cx="958030" cy="6368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6090783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354" y="2550477"/>
            <a:ext cx="10007517" cy="11199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821" y="3560554"/>
            <a:ext cx="4964453" cy="10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80006" y="4552923"/>
            <a:ext cx="5096239" cy="3105684"/>
            <a:chOff x="3180006" y="4552923"/>
            <a:chExt cx="5096239" cy="31056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0006" y="4552923"/>
              <a:ext cx="5096239" cy="31056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98727" y="4552923"/>
            <a:ext cx="5299208" cy="3105684"/>
            <a:chOff x="10198727" y="4552923"/>
            <a:chExt cx="5299208" cy="31056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8727" y="4552923"/>
              <a:ext cx="5299208" cy="31056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6188" y="7618749"/>
            <a:ext cx="2372800" cy="5531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94072" y="7671872"/>
            <a:ext cx="2701128" cy="5531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31997" y="5688354"/>
            <a:ext cx="987523" cy="8296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592" y="8529520"/>
            <a:ext cx="7538114" cy="7618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207" y="9172066"/>
            <a:ext cx="4351868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6090783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354" y="2550477"/>
            <a:ext cx="9334645" cy="7618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448" y="3101191"/>
            <a:ext cx="7840955" cy="731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495" y="3729747"/>
            <a:ext cx="6171429" cy="2921983"/>
            <a:chOff x="1052495" y="3729747"/>
            <a:chExt cx="6171429" cy="29219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495" y="3729747"/>
              <a:ext cx="6171429" cy="29219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592" y="6878135"/>
            <a:ext cx="10504142" cy="7618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3448" y="7584867"/>
            <a:ext cx="4119216" cy="777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70898" y="6145713"/>
            <a:ext cx="6171429" cy="4024845"/>
            <a:chOff x="11770898" y="6145713"/>
            <a:chExt cx="6171429" cy="40248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70898" y="6145713"/>
              <a:ext cx="6171429" cy="4024845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2913A8-023B-4E65-BB7C-D7F4D745DC2E}"/>
              </a:ext>
            </a:extLst>
          </p:cNvPr>
          <p:cNvSpPr/>
          <p:nvPr/>
        </p:nvSpPr>
        <p:spPr>
          <a:xfrm>
            <a:off x="1764057" y="4991100"/>
            <a:ext cx="2198343" cy="1088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6090783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354" y="2550477"/>
            <a:ext cx="7862678" cy="7618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30353" y="3531643"/>
            <a:ext cx="6869192" cy="3384819"/>
            <a:chOff x="9230353" y="3531643"/>
            <a:chExt cx="6869192" cy="3384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0353" y="3531643"/>
              <a:ext cx="6869192" cy="3384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9171" y="3649411"/>
            <a:ext cx="6540076" cy="3282286"/>
            <a:chOff x="2179171" y="3649411"/>
            <a:chExt cx="6540076" cy="3282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9171" y="3649411"/>
              <a:ext cx="6540076" cy="3282286"/>
            </a:xfrm>
            <a:prstGeom prst="rect">
              <a:avLst/>
            </a:prstGeom>
          </p:spPr>
        </p:pic>
      </p:grpSp>
      <p:pic>
        <p:nvPicPr>
          <p:cNvPr id="15" name="Object 13">
            <a:extLst>
              <a:ext uri="{FF2B5EF4-FFF2-40B4-BE49-F238E27FC236}">
                <a16:creationId xmlns:a16="http://schemas.microsoft.com/office/drawing/2014/main" id="{DE212E04-4D70-481F-8445-BB8D9220EE4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95600" y="7505700"/>
            <a:ext cx="10531967" cy="16761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6090783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0592" y="2676819"/>
            <a:ext cx="5335879" cy="7618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448" y="3396676"/>
            <a:ext cx="2831018" cy="777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3051" y="2337257"/>
            <a:ext cx="8274515" cy="7639032"/>
            <a:chOff x="8083051" y="2337257"/>
            <a:chExt cx="8274515" cy="76390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83051" y="2337257"/>
              <a:ext cx="8274515" cy="7639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566442"/>
            <a:ext cx="8245341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33572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5173" y="2868077"/>
            <a:ext cx="14295368" cy="6937844"/>
            <a:chOff x="1995173" y="2868077"/>
            <a:chExt cx="14295368" cy="69378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5173" y="2868077"/>
              <a:ext cx="14295368" cy="6937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1" y="1445811"/>
            <a:ext cx="1573050" cy="1198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1392" y="4138601"/>
            <a:ext cx="2096709" cy="1548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7733" y="1260286"/>
            <a:ext cx="2124146" cy="35800"/>
            <a:chOff x="1067733" y="1260286"/>
            <a:chExt cx="2124146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67733" y="1260286"/>
              <a:ext cx="2124146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578" y="5177051"/>
            <a:ext cx="16171510" cy="125301"/>
            <a:chOff x="1047578" y="5177051"/>
            <a:chExt cx="16171510" cy="1253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578" y="5177051"/>
              <a:ext cx="16171510" cy="12530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97106" y="4138601"/>
            <a:ext cx="1791954" cy="11073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77773" y="4138601"/>
            <a:ext cx="2096709" cy="11073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7811" y="4123363"/>
            <a:ext cx="2189355" cy="11073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84197" y="4113839"/>
            <a:ext cx="792361" cy="1544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2972" y="5508372"/>
            <a:ext cx="2093891" cy="8340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63772" y="5508372"/>
            <a:ext cx="1739157" cy="12154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8725" y="5526715"/>
            <a:ext cx="2463484" cy="15947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18763" y="5508372"/>
            <a:ext cx="2902330" cy="27435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05149" y="5526715"/>
            <a:ext cx="3266436" cy="12039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3" y="-279782"/>
            <a:ext cx="14934932" cy="154127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5718" y="6007803"/>
            <a:ext cx="6568064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23828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51201"/>
            <a:ext cx="8057098" cy="11989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733" y="3086744"/>
            <a:ext cx="7968753" cy="6232442"/>
            <a:chOff x="1067733" y="3086744"/>
            <a:chExt cx="7968753" cy="62324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733" y="3086744"/>
              <a:ext cx="7968753" cy="6232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5396" y="3086744"/>
            <a:ext cx="7861032" cy="5315361"/>
            <a:chOff x="9465396" y="3086744"/>
            <a:chExt cx="7861032" cy="53153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5396" y="3086744"/>
              <a:ext cx="7861032" cy="53153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7237" y="9512382"/>
            <a:ext cx="11710957" cy="7618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48CD13-74A8-4FA4-A0DE-DF0E688DBFD4}"/>
              </a:ext>
            </a:extLst>
          </p:cNvPr>
          <p:cNvSpPr/>
          <p:nvPr/>
        </p:nvSpPr>
        <p:spPr>
          <a:xfrm>
            <a:off x="3139806" y="4152901"/>
            <a:ext cx="1107813" cy="2667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23828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51201"/>
            <a:ext cx="7889242" cy="11989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9618" y="9512382"/>
            <a:ext cx="1277988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5395" y="2959898"/>
            <a:ext cx="5113401" cy="761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56940" y="2975136"/>
            <a:ext cx="1876526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1802" y="3752311"/>
            <a:ext cx="6817460" cy="5332004"/>
            <a:chOff x="1731802" y="3752311"/>
            <a:chExt cx="6817460" cy="53320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1802" y="3752311"/>
              <a:ext cx="6817460" cy="53320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83810" y="3752311"/>
            <a:ext cx="6967044" cy="5448995"/>
            <a:chOff x="8883810" y="3752311"/>
            <a:chExt cx="6967044" cy="54489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83810" y="3752311"/>
              <a:ext cx="6967044" cy="5448995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DCAF18-1313-44C1-AE33-2C0CA1210299}"/>
              </a:ext>
            </a:extLst>
          </p:cNvPr>
          <p:cNvSpPr/>
          <p:nvPr/>
        </p:nvSpPr>
        <p:spPr>
          <a:xfrm>
            <a:off x="3505200" y="4686300"/>
            <a:ext cx="944969" cy="2172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EAF1CE-9B1A-4D10-8A4F-B466F4844A91}"/>
              </a:ext>
            </a:extLst>
          </p:cNvPr>
          <p:cNvSpPr/>
          <p:nvPr/>
        </p:nvSpPr>
        <p:spPr>
          <a:xfrm>
            <a:off x="13933466" y="4305300"/>
            <a:ext cx="1077934" cy="2209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23828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51201"/>
            <a:ext cx="8057098" cy="11989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6824" y="3098544"/>
            <a:ext cx="956168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0592" y="2426563"/>
            <a:ext cx="5501963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0857" y="3882844"/>
            <a:ext cx="7315507" cy="5922876"/>
            <a:chOff x="1140857" y="3882844"/>
            <a:chExt cx="7315507" cy="59228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0857" y="3882844"/>
              <a:ext cx="7315507" cy="59228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9048" y="3098544"/>
            <a:ext cx="6562539" cy="6707177"/>
            <a:chOff x="9859048" y="3098544"/>
            <a:chExt cx="6562539" cy="67071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59048" y="3098544"/>
              <a:ext cx="6562539" cy="6707177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FD6482-102A-4AE0-8827-28DA0D6B22A5}"/>
              </a:ext>
            </a:extLst>
          </p:cNvPr>
          <p:cNvSpPr/>
          <p:nvPr/>
        </p:nvSpPr>
        <p:spPr>
          <a:xfrm>
            <a:off x="3032587" y="4991100"/>
            <a:ext cx="929813" cy="2209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23828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51201"/>
            <a:ext cx="7889242" cy="11989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68744" y="3087116"/>
            <a:ext cx="956168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0592" y="2426563"/>
            <a:ext cx="5501963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628" y="3717670"/>
            <a:ext cx="7271258" cy="5887050"/>
            <a:chOff x="1154628" y="3717670"/>
            <a:chExt cx="7271258" cy="58870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628" y="3717670"/>
              <a:ext cx="7271258" cy="58870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59282" y="3410923"/>
            <a:ext cx="6228271" cy="6500545"/>
            <a:chOff x="10359282" y="3410923"/>
            <a:chExt cx="6228271" cy="65005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9282" y="3410923"/>
              <a:ext cx="6228271" cy="650054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44819-1E99-456C-A4DE-F53117563682}"/>
              </a:ext>
            </a:extLst>
          </p:cNvPr>
          <p:cNvSpPr/>
          <p:nvPr/>
        </p:nvSpPr>
        <p:spPr>
          <a:xfrm>
            <a:off x="3032587" y="4838700"/>
            <a:ext cx="929813" cy="2128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23828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51201"/>
            <a:ext cx="8057098" cy="11989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5887" y="2959895"/>
            <a:ext cx="956168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0592" y="2426563"/>
            <a:ext cx="5501963" cy="761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5830" y="9450019"/>
            <a:ext cx="17302442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733" y="3489415"/>
            <a:ext cx="7153710" cy="5791880"/>
            <a:chOff x="1067733" y="3489415"/>
            <a:chExt cx="7153710" cy="57918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7733" y="3489415"/>
              <a:ext cx="7153710" cy="57918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7377" y="3017036"/>
            <a:ext cx="5912939" cy="6171429"/>
            <a:chOff x="10237377" y="3017036"/>
            <a:chExt cx="5912939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7377" y="3017036"/>
              <a:ext cx="5912939" cy="6171429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C47B05-D1FD-4FF1-9F4F-0CAFF39A9408}"/>
              </a:ext>
            </a:extLst>
          </p:cNvPr>
          <p:cNvSpPr/>
          <p:nvPr/>
        </p:nvSpPr>
        <p:spPr>
          <a:xfrm>
            <a:off x="2895600" y="4533900"/>
            <a:ext cx="914399" cy="2133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23828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51201"/>
            <a:ext cx="7889242" cy="11989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0211" y="2426563"/>
            <a:ext cx="4621603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41905" y="3077989"/>
            <a:ext cx="11235617" cy="6174290"/>
            <a:chOff x="3241905" y="3077989"/>
            <a:chExt cx="11235617" cy="6174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1905" y="3077989"/>
              <a:ext cx="11235617" cy="61742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6192" y="9515144"/>
            <a:ext cx="10756313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41544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51201"/>
            <a:ext cx="5323440" cy="11989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733" y="3268943"/>
            <a:ext cx="7890506" cy="5604843"/>
            <a:chOff x="1067733" y="3268943"/>
            <a:chExt cx="7890506" cy="56048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733" y="3268943"/>
              <a:ext cx="7890506" cy="560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069984"/>
            <a:ext cx="7832378" cy="5971421"/>
            <a:chOff x="9142857" y="3069984"/>
            <a:chExt cx="7832378" cy="59714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069984"/>
              <a:ext cx="7832378" cy="59714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9582" y="2746182"/>
            <a:ext cx="3234589" cy="761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53335" y="2678470"/>
            <a:ext cx="2510797" cy="7618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6306" y="9373830"/>
            <a:ext cx="16016758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41544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51201"/>
            <a:ext cx="5323440" cy="11989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7809" y="2426567"/>
            <a:ext cx="5151114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823" y="9404306"/>
            <a:ext cx="16212563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99615" y="2963702"/>
            <a:ext cx="8736102" cy="6274916"/>
            <a:chOff x="4299615" y="2963702"/>
            <a:chExt cx="8736102" cy="62749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9615" y="2963702"/>
              <a:ext cx="8736102" cy="62749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33572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23830"/>
            <a:ext cx="5323440" cy="11989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74494" y="9251925"/>
            <a:ext cx="11842001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00167" y="3279970"/>
            <a:ext cx="8397761" cy="5774838"/>
            <a:chOff x="4700167" y="3279970"/>
            <a:chExt cx="8397761" cy="57748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0167" y="3279970"/>
              <a:ext cx="8397761" cy="57748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354" y="2441801"/>
            <a:ext cx="5087497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3" y="-279782"/>
            <a:ext cx="14487963" cy="154127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97985" y="6057269"/>
            <a:ext cx="6290128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06111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23829"/>
            <a:ext cx="6864120" cy="11989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7354" y="9373830"/>
            <a:ext cx="10756313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354" y="2441801"/>
            <a:ext cx="5861193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733" y="3540012"/>
            <a:ext cx="7757809" cy="5314404"/>
            <a:chOff x="1067733" y="3540012"/>
            <a:chExt cx="7757809" cy="53144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33" y="3540012"/>
              <a:ext cx="7757809" cy="53144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8253" y="3493407"/>
            <a:ext cx="7900952" cy="5361010"/>
            <a:chOff x="9328253" y="3493407"/>
            <a:chExt cx="7900952" cy="53610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8253" y="3493407"/>
              <a:ext cx="7900952" cy="5361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06111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23829"/>
            <a:ext cx="6864120" cy="11989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0948" y="9314288"/>
            <a:ext cx="17671957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354" y="2441801"/>
            <a:ext cx="5086354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162" y="3573021"/>
            <a:ext cx="8006000" cy="5484425"/>
            <a:chOff x="839162" y="3573021"/>
            <a:chExt cx="8006000" cy="54844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162" y="3573021"/>
              <a:ext cx="8006000" cy="5484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8571" y="3573021"/>
            <a:ext cx="7881215" cy="5419628"/>
            <a:chOff x="9188571" y="3573021"/>
            <a:chExt cx="7881215" cy="54196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8571" y="3573021"/>
              <a:ext cx="7881215" cy="5419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770677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523829"/>
            <a:ext cx="6264634" cy="11989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9553" y="3007797"/>
            <a:ext cx="6428036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5424" y="3187481"/>
            <a:ext cx="8728544" cy="6343942"/>
            <a:chOff x="205424" y="3187481"/>
            <a:chExt cx="8728544" cy="6343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424" y="3187481"/>
              <a:ext cx="8728544" cy="63439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0592" y="2399192"/>
            <a:ext cx="6634507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6667" y="3942857"/>
            <a:ext cx="8633077" cy="1190727"/>
            <a:chOff x="9386667" y="3942857"/>
            <a:chExt cx="8633077" cy="11907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6667" y="3942857"/>
              <a:ext cx="8633077" cy="11907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13334" y="3721910"/>
            <a:ext cx="7313183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93387" y="5280001"/>
            <a:ext cx="8117740" cy="35961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50345" y="4666676"/>
            <a:ext cx="2032641" cy="45713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CF5E0E-6D39-47D1-A854-FB97E35B35AC}"/>
              </a:ext>
            </a:extLst>
          </p:cNvPr>
          <p:cNvSpPr/>
          <p:nvPr/>
        </p:nvSpPr>
        <p:spPr>
          <a:xfrm>
            <a:off x="5867401" y="3336852"/>
            <a:ext cx="381000" cy="5692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78115"/>
            <a:ext cx="9181735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97253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0592" y="2399192"/>
            <a:ext cx="11842001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5872" y="4129310"/>
            <a:ext cx="13282337" cy="4233341"/>
            <a:chOff x="355872" y="4129310"/>
            <a:chExt cx="13282337" cy="42333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872" y="4129310"/>
              <a:ext cx="13282337" cy="42333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32096" y="3393192"/>
            <a:ext cx="3094475" cy="64607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63493" y="2665852"/>
            <a:ext cx="3117177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10366320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97252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7733" y="3572830"/>
            <a:ext cx="16062998" cy="3728910"/>
            <a:chOff x="1067733" y="3572830"/>
            <a:chExt cx="16062998" cy="37289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733" y="3572830"/>
              <a:ext cx="16062998" cy="3728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141" y="8021754"/>
            <a:ext cx="17698652" cy="129520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10366320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97252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716" y="7808420"/>
            <a:ext cx="16481157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0846" y="3753616"/>
            <a:ext cx="15484022" cy="3601340"/>
            <a:chOff x="1400846" y="3753616"/>
            <a:chExt cx="15484022" cy="36013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846" y="3753616"/>
              <a:ext cx="15484022" cy="3601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16751451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97252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54" y="8538324"/>
            <a:ext cx="14186165" cy="12952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16211" y="2550960"/>
            <a:ext cx="13916101" cy="3270677"/>
            <a:chOff x="2216211" y="2550960"/>
            <a:chExt cx="13916101" cy="32706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6211" y="2550960"/>
              <a:ext cx="13916101" cy="3270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5694" y="5620826"/>
            <a:ext cx="13966855" cy="3264164"/>
            <a:chOff x="2145694" y="5620826"/>
            <a:chExt cx="13966855" cy="32641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5694" y="5620826"/>
              <a:ext cx="13966855" cy="3264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0" y="-279780"/>
            <a:ext cx="14796200" cy="154127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5718" y="5901137"/>
            <a:ext cx="2377083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8882595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97252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683" y="3431851"/>
            <a:ext cx="4729402" cy="18209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69243" y="2276352"/>
            <a:ext cx="16890930" cy="7110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86007" y="3431851"/>
            <a:ext cx="6989533" cy="22780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3683" y="6452246"/>
            <a:ext cx="6877155" cy="27510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5400" y="6561261"/>
            <a:ext cx="8412355" cy="227992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8882595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97252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774" y="2795937"/>
            <a:ext cx="13910081" cy="15612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481873" y="2336460"/>
            <a:ext cx="12862539" cy="4571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7241" y="4239451"/>
            <a:ext cx="15012655" cy="53636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1" y="1445811"/>
            <a:ext cx="5665137" cy="1198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20524"/>
            <a:ext cx="806111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9318" y="3575121"/>
            <a:ext cx="6678347" cy="3486750"/>
            <a:chOff x="1459318" y="3575121"/>
            <a:chExt cx="6678347" cy="34867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9318" y="3575121"/>
              <a:ext cx="6678347" cy="34867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7435" y="918527"/>
            <a:ext cx="6745627" cy="3354464"/>
            <a:chOff x="9427435" y="918527"/>
            <a:chExt cx="6745627" cy="33544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7435" y="918527"/>
              <a:ext cx="6745627" cy="3354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7435" y="5332592"/>
            <a:ext cx="6856828" cy="3266697"/>
            <a:chOff x="9427435" y="5332592"/>
            <a:chExt cx="6856828" cy="32666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7435" y="5332592"/>
              <a:ext cx="6856828" cy="32666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88087" y="7291656"/>
            <a:ext cx="4911420" cy="609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3714" y="4406595"/>
            <a:ext cx="5661723" cy="6095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3210" y="8718940"/>
            <a:ext cx="5372206" cy="6095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6963" y="9468409"/>
            <a:ext cx="11773785" cy="76461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943115"/>
            <a:ext cx="809211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0" y="1445810"/>
            <a:ext cx="4135859" cy="11989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0210" y="3599843"/>
            <a:ext cx="12616446" cy="441893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2757638" cy="1198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7733" y="1080318"/>
            <a:ext cx="684219" cy="424939"/>
            <a:chOff x="1067733" y="1080318"/>
            <a:chExt cx="684219" cy="4249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733" y="1080318"/>
              <a:ext cx="684219" cy="4249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135" y="2336414"/>
            <a:ext cx="16838311" cy="72633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3375" y="3849909"/>
            <a:ext cx="9108439" cy="30422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5236" y="-279782"/>
            <a:ext cx="14796217" cy="154127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897" y="6273632"/>
            <a:ext cx="7656855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4723953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7733" y="3441881"/>
            <a:ext cx="8460322" cy="6027836"/>
            <a:chOff x="1067733" y="3441881"/>
            <a:chExt cx="8460322" cy="60278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733" y="3441881"/>
              <a:ext cx="8460322" cy="60278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85772" y="1599379"/>
            <a:ext cx="6617608" cy="84063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7733" y="2754233"/>
            <a:ext cx="2757328" cy="601431"/>
            <a:chOff x="1067733" y="2754233"/>
            <a:chExt cx="2757328" cy="6014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33" y="2754233"/>
              <a:ext cx="2757328" cy="6014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0890" y="2480907"/>
            <a:ext cx="8194817" cy="3555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1" y="1445811"/>
            <a:ext cx="4124459" cy="1198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9937" y="2542173"/>
            <a:ext cx="7092978" cy="3555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733" y="3530925"/>
            <a:ext cx="9617152" cy="6496114"/>
            <a:chOff x="1067733" y="3530925"/>
            <a:chExt cx="9617152" cy="649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733" y="3530925"/>
              <a:ext cx="9617152" cy="64961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733" y="3001036"/>
            <a:ext cx="3015325" cy="529890"/>
            <a:chOff x="1067733" y="3001036"/>
            <a:chExt cx="3015325" cy="5298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33" y="3001036"/>
              <a:ext cx="3015325" cy="5298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45811" y="2685659"/>
            <a:ext cx="5350555" cy="63729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3" y="-279782"/>
            <a:ext cx="14796217" cy="154127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05604" y="6105824"/>
            <a:ext cx="6546122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6690269" cy="1198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44645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7733" y="4059184"/>
            <a:ext cx="6512235" cy="5723405"/>
            <a:chOff x="1067733" y="4059184"/>
            <a:chExt cx="6512235" cy="57234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733" y="4059184"/>
              <a:ext cx="6512235" cy="5723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9524" y="5356190"/>
            <a:ext cx="6171429" cy="3262377"/>
            <a:chOff x="11169524" y="5356190"/>
            <a:chExt cx="6171429" cy="32623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9524" y="5356190"/>
              <a:ext cx="6171429" cy="32623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354" y="2754287"/>
            <a:ext cx="8914444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32101" y="6987379"/>
            <a:ext cx="3125777" cy="468905"/>
            <a:chOff x="7832101" y="6987379"/>
            <a:chExt cx="3125777" cy="468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832101" y="6987379"/>
              <a:ext cx="3125777" cy="468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92380" y="3386654"/>
            <a:ext cx="16111597" cy="4571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사용자 지정</PresentationFormat>
  <Paragraphs>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목지윤</cp:lastModifiedBy>
  <cp:revision>6</cp:revision>
  <dcterms:created xsi:type="dcterms:W3CDTF">2021-12-08T21:51:32Z</dcterms:created>
  <dcterms:modified xsi:type="dcterms:W3CDTF">2021-12-09T07:13:37Z</dcterms:modified>
</cp:coreProperties>
</file>